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3584" y="588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2061812" y="12626003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3—source data 1. PowerPoint file containing original western blots for Figure 3b,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201CE61-7246-4A35-AF89-782CE18A5F3F}"/>
              </a:ext>
            </a:extLst>
          </p:cNvPr>
          <p:cNvGrpSpPr/>
          <p:nvPr/>
        </p:nvGrpSpPr>
        <p:grpSpPr>
          <a:xfrm>
            <a:off x="10000737" y="5557789"/>
            <a:ext cx="5067784" cy="5023870"/>
            <a:chOff x="7117838" y="25761911"/>
            <a:chExt cx="3736746" cy="7572375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4850AC37-D570-4B94-AFCD-8949389355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17838" y="25761911"/>
              <a:ext cx="3736745" cy="7572375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F701E72-DD38-4761-BFD5-F64548D4F68A}"/>
                </a:ext>
              </a:extLst>
            </p:cNvPr>
            <p:cNvSpPr/>
            <p:nvPr/>
          </p:nvSpPr>
          <p:spPr>
            <a:xfrm>
              <a:off x="7548009" y="28298330"/>
              <a:ext cx="3306575" cy="1343739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A96BCD3-B590-468C-AC67-95E8E91C1169}"/>
              </a:ext>
            </a:extLst>
          </p:cNvPr>
          <p:cNvGrpSpPr/>
          <p:nvPr/>
        </p:nvGrpSpPr>
        <p:grpSpPr>
          <a:xfrm>
            <a:off x="3763355" y="5599911"/>
            <a:ext cx="5703984" cy="4960943"/>
            <a:chOff x="1413855" y="25804032"/>
            <a:chExt cx="5703984" cy="7493927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B7433822-B456-46A2-8D9E-3EFD395AB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413778">
              <a:off x="1996801" y="25889957"/>
              <a:ext cx="5070388" cy="7405063"/>
            </a:xfrm>
            <a:prstGeom prst="rect">
              <a:avLst/>
            </a:prstGeom>
          </p:spPr>
        </p:pic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ADA0FCB-3258-4F34-9F03-9A5D3AA689B9}"/>
                </a:ext>
              </a:extLst>
            </p:cNvPr>
            <p:cNvSpPr/>
            <p:nvPr/>
          </p:nvSpPr>
          <p:spPr>
            <a:xfrm>
              <a:off x="2047451" y="28533677"/>
              <a:ext cx="5070388" cy="1343739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D207CF25-219C-438B-A5EA-66D8ADEBE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3855" y="25804032"/>
              <a:ext cx="596609" cy="7493927"/>
            </a:xfrm>
            <a:prstGeom prst="rect">
              <a:avLst/>
            </a:prstGeom>
          </p:spPr>
        </p:pic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EA9F8189-49EA-4705-9C23-DD4EB6B8E4CF}"/>
              </a:ext>
            </a:extLst>
          </p:cNvPr>
          <p:cNvSpPr/>
          <p:nvPr/>
        </p:nvSpPr>
        <p:spPr>
          <a:xfrm>
            <a:off x="4468625" y="5594511"/>
            <a:ext cx="796755" cy="5719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2952B06-B2C3-4AB1-BA36-888BEAD23D74}"/>
              </a:ext>
            </a:extLst>
          </p:cNvPr>
          <p:cNvSpPr/>
          <p:nvPr/>
        </p:nvSpPr>
        <p:spPr>
          <a:xfrm>
            <a:off x="5675276" y="5594511"/>
            <a:ext cx="796755" cy="5719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67B8525-3ACC-4632-BA42-433EA9AECC3A}"/>
              </a:ext>
            </a:extLst>
          </p:cNvPr>
          <p:cNvSpPr/>
          <p:nvPr/>
        </p:nvSpPr>
        <p:spPr>
          <a:xfrm>
            <a:off x="6839146" y="5584037"/>
            <a:ext cx="796755" cy="5719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2EAB7FD-1876-442F-AED7-FD47B98B8AA7}"/>
              </a:ext>
            </a:extLst>
          </p:cNvPr>
          <p:cNvSpPr/>
          <p:nvPr/>
        </p:nvSpPr>
        <p:spPr>
          <a:xfrm>
            <a:off x="8045796" y="5584037"/>
            <a:ext cx="796755" cy="5719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D45A3EE-A228-4F7B-895B-F90C28AC3382}"/>
              </a:ext>
            </a:extLst>
          </p:cNvPr>
          <p:cNvSpPr txBox="1"/>
          <p:nvPr/>
        </p:nvSpPr>
        <p:spPr>
          <a:xfrm rot="19637541">
            <a:off x="4531141" y="4305576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 err="1">
                <a:latin typeface="Arial" panose="020B0604020202020204" pitchFamily="34" charset="0"/>
                <a:cs typeface="Arial" panose="020B0604020202020204" pitchFamily="34" charset="0"/>
              </a:rPr>
              <a:t>Untreat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12E8877-E8D1-4154-A40B-3F4051BB1ED6}"/>
              </a:ext>
            </a:extLst>
          </p:cNvPr>
          <p:cNvSpPr txBox="1"/>
          <p:nvPr/>
        </p:nvSpPr>
        <p:spPr>
          <a:xfrm rot="19637541">
            <a:off x="5825555" y="4314658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12h</a:t>
            </a:r>
            <a:endParaRPr lang="zh-CN" altLang="en-US" sz="400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B1A42D8-1735-4387-ACE0-4DB2AD77B655}"/>
              </a:ext>
            </a:extLst>
          </p:cNvPr>
          <p:cNvSpPr txBox="1"/>
          <p:nvPr/>
        </p:nvSpPr>
        <p:spPr>
          <a:xfrm rot="19637541">
            <a:off x="6906692" y="4291952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24h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ED66E9E-A170-4A75-923B-AC876B7B6D80}"/>
              </a:ext>
            </a:extLst>
          </p:cNvPr>
          <p:cNvSpPr txBox="1"/>
          <p:nvPr/>
        </p:nvSpPr>
        <p:spPr>
          <a:xfrm rot="19637541">
            <a:off x="8201108" y="4301034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48h</a:t>
            </a:r>
            <a:endParaRPr lang="zh-CN" altLang="en-US" sz="400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16E9DF7-6123-4701-B8E5-F77438496BC2}"/>
              </a:ext>
            </a:extLst>
          </p:cNvPr>
          <p:cNvSpPr txBox="1"/>
          <p:nvPr/>
        </p:nvSpPr>
        <p:spPr>
          <a:xfrm>
            <a:off x="4672520" y="10461311"/>
            <a:ext cx="2877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NtRLP4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30738E2-B510-455F-9DFF-9EBB5F67AFAD}"/>
              </a:ext>
            </a:extLst>
          </p:cNvPr>
          <p:cNvSpPr txBox="1"/>
          <p:nvPr/>
        </p:nvSpPr>
        <p:spPr>
          <a:xfrm>
            <a:off x="11757831" y="10613507"/>
            <a:ext cx="2877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RbcL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31</Words>
  <Application>Microsoft Office PowerPoint</Application>
  <PresentationFormat>自定义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2</cp:revision>
  <dcterms:created xsi:type="dcterms:W3CDTF">2026-03-26T06:05:32Z</dcterms:created>
  <dcterms:modified xsi:type="dcterms:W3CDTF">2026-03-26T06:24:48Z</dcterms:modified>
</cp:coreProperties>
</file>